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2405638" cy="19805650"/>
  <p:notesSz cx="6858000" cy="9144000"/>
  <p:defaultTextStyle>
    <a:defPPr>
      <a:defRPr lang="en-US"/>
    </a:defPPr>
    <a:lvl1pPr marL="0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31086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62172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93258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324344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155430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986516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817602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648688" algn="l" defTabSz="1831086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192" y="-128"/>
      </p:cViewPr>
      <p:guideLst>
        <p:guide orient="horz" pos="6238"/>
        <p:guide pos="102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423" y="6152590"/>
            <a:ext cx="27544792" cy="4245378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0847" y="11223202"/>
            <a:ext cx="22683947" cy="50614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31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662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49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32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15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986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81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648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1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8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94088" y="793145"/>
            <a:ext cx="7291269" cy="16898988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20282" y="793145"/>
            <a:ext cx="21333712" cy="16898988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51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822" y="12726965"/>
            <a:ext cx="27544792" cy="3933622"/>
          </a:xfrm>
        </p:spPr>
        <p:txBody>
          <a:bodyPr anchor="t"/>
          <a:lstStyle>
            <a:lvl1pPr algn="l">
              <a:defRPr sz="16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9822" y="8394481"/>
            <a:ext cx="27544792" cy="4332484"/>
          </a:xfrm>
        </p:spPr>
        <p:txBody>
          <a:bodyPr anchor="b"/>
          <a:lstStyle>
            <a:lvl1pPr marL="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1pPr>
            <a:lvl2pPr marL="1831086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66217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3pPr>
            <a:lvl4pPr marL="5493258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4pPr>
            <a:lvl5pPr marL="7324344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5pPr>
            <a:lvl6pPr marL="915543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6pPr>
            <a:lvl7pPr marL="10986516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7pPr>
            <a:lvl8pPr marL="12817602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8pPr>
            <a:lvl9pPr marL="14648688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86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20282" y="4621319"/>
            <a:ext cx="14312490" cy="13070814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72866" y="4621319"/>
            <a:ext cx="14312490" cy="13070814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8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0282" y="4433350"/>
            <a:ext cx="14318118" cy="1847609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31086" indent="0">
              <a:buNone/>
              <a:defRPr sz="8000" b="1"/>
            </a:lvl2pPr>
            <a:lvl3pPr marL="3662172" indent="0">
              <a:buNone/>
              <a:defRPr sz="7200" b="1"/>
            </a:lvl3pPr>
            <a:lvl4pPr marL="5493258" indent="0">
              <a:buNone/>
              <a:defRPr sz="6400" b="1"/>
            </a:lvl4pPr>
            <a:lvl5pPr marL="7324344" indent="0">
              <a:buNone/>
              <a:defRPr sz="6400" b="1"/>
            </a:lvl5pPr>
            <a:lvl6pPr marL="9155430" indent="0">
              <a:buNone/>
              <a:defRPr sz="6400" b="1"/>
            </a:lvl6pPr>
            <a:lvl7pPr marL="10986516" indent="0">
              <a:buNone/>
              <a:defRPr sz="6400" b="1"/>
            </a:lvl7pPr>
            <a:lvl8pPr marL="12817602" indent="0">
              <a:buNone/>
              <a:defRPr sz="6400" b="1"/>
            </a:lvl8pPr>
            <a:lvl9pPr marL="14648688" indent="0">
              <a:buNone/>
              <a:defRPr sz="6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0282" y="6280958"/>
            <a:ext cx="14318118" cy="11411174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61616" y="4433350"/>
            <a:ext cx="14323742" cy="1847609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31086" indent="0">
              <a:buNone/>
              <a:defRPr sz="8000" b="1"/>
            </a:lvl2pPr>
            <a:lvl3pPr marL="3662172" indent="0">
              <a:buNone/>
              <a:defRPr sz="7200" b="1"/>
            </a:lvl3pPr>
            <a:lvl4pPr marL="5493258" indent="0">
              <a:buNone/>
              <a:defRPr sz="6400" b="1"/>
            </a:lvl4pPr>
            <a:lvl5pPr marL="7324344" indent="0">
              <a:buNone/>
              <a:defRPr sz="6400" b="1"/>
            </a:lvl5pPr>
            <a:lvl6pPr marL="9155430" indent="0">
              <a:buNone/>
              <a:defRPr sz="6400" b="1"/>
            </a:lvl6pPr>
            <a:lvl7pPr marL="10986516" indent="0">
              <a:buNone/>
              <a:defRPr sz="6400" b="1"/>
            </a:lvl7pPr>
            <a:lvl8pPr marL="12817602" indent="0">
              <a:buNone/>
              <a:defRPr sz="6400" b="1"/>
            </a:lvl8pPr>
            <a:lvl9pPr marL="14648688" indent="0">
              <a:buNone/>
              <a:defRPr sz="6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61616" y="6280958"/>
            <a:ext cx="14323742" cy="11411174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99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83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8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283" y="788559"/>
            <a:ext cx="10661232" cy="3355957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9704" y="788560"/>
            <a:ext cx="18115652" cy="16903573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283" y="4144517"/>
            <a:ext cx="10661232" cy="13547616"/>
          </a:xfrm>
        </p:spPr>
        <p:txBody>
          <a:bodyPr/>
          <a:lstStyle>
            <a:lvl1pPr marL="0" indent="0">
              <a:buNone/>
              <a:defRPr sz="5600"/>
            </a:lvl1pPr>
            <a:lvl2pPr marL="1831086" indent="0">
              <a:buNone/>
              <a:defRPr sz="4800"/>
            </a:lvl2pPr>
            <a:lvl3pPr marL="3662172" indent="0">
              <a:buNone/>
              <a:defRPr sz="4000"/>
            </a:lvl3pPr>
            <a:lvl4pPr marL="5493258" indent="0">
              <a:buNone/>
              <a:defRPr sz="3600"/>
            </a:lvl4pPr>
            <a:lvl5pPr marL="7324344" indent="0">
              <a:buNone/>
              <a:defRPr sz="3600"/>
            </a:lvl5pPr>
            <a:lvl6pPr marL="9155430" indent="0">
              <a:buNone/>
              <a:defRPr sz="3600"/>
            </a:lvl6pPr>
            <a:lvl7pPr marL="10986516" indent="0">
              <a:buNone/>
              <a:defRPr sz="3600"/>
            </a:lvl7pPr>
            <a:lvl8pPr marL="12817602" indent="0">
              <a:buNone/>
              <a:defRPr sz="3600"/>
            </a:lvl8pPr>
            <a:lvl9pPr marL="14648688" indent="0">
              <a:buNone/>
              <a:defRPr sz="36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9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1733" y="13863956"/>
            <a:ext cx="19443383" cy="1636718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51733" y="1769672"/>
            <a:ext cx="19443383" cy="11883390"/>
          </a:xfrm>
        </p:spPr>
        <p:txBody>
          <a:bodyPr/>
          <a:lstStyle>
            <a:lvl1pPr marL="0" indent="0">
              <a:buNone/>
              <a:defRPr sz="12800"/>
            </a:lvl1pPr>
            <a:lvl2pPr marL="1831086" indent="0">
              <a:buNone/>
              <a:defRPr sz="11200"/>
            </a:lvl2pPr>
            <a:lvl3pPr marL="3662172" indent="0">
              <a:buNone/>
              <a:defRPr sz="9600"/>
            </a:lvl3pPr>
            <a:lvl4pPr marL="5493258" indent="0">
              <a:buNone/>
              <a:defRPr sz="8000"/>
            </a:lvl4pPr>
            <a:lvl5pPr marL="7324344" indent="0">
              <a:buNone/>
              <a:defRPr sz="8000"/>
            </a:lvl5pPr>
            <a:lvl6pPr marL="9155430" indent="0">
              <a:buNone/>
              <a:defRPr sz="8000"/>
            </a:lvl6pPr>
            <a:lvl7pPr marL="10986516" indent="0">
              <a:buNone/>
              <a:defRPr sz="8000"/>
            </a:lvl7pPr>
            <a:lvl8pPr marL="12817602" indent="0">
              <a:buNone/>
              <a:defRPr sz="8000"/>
            </a:lvl8pPr>
            <a:lvl9pPr marL="14648688" indent="0">
              <a:buNone/>
              <a:defRPr sz="8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1733" y="15500673"/>
            <a:ext cx="19443383" cy="2324412"/>
          </a:xfrm>
        </p:spPr>
        <p:txBody>
          <a:bodyPr/>
          <a:lstStyle>
            <a:lvl1pPr marL="0" indent="0">
              <a:buNone/>
              <a:defRPr sz="5600"/>
            </a:lvl1pPr>
            <a:lvl2pPr marL="1831086" indent="0">
              <a:buNone/>
              <a:defRPr sz="4800"/>
            </a:lvl2pPr>
            <a:lvl3pPr marL="3662172" indent="0">
              <a:buNone/>
              <a:defRPr sz="4000"/>
            </a:lvl3pPr>
            <a:lvl4pPr marL="5493258" indent="0">
              <a:buNone/>
              <a:defRPr sz="3600"/>
            </a:lvl4pPr>
            <a:lvl5pPr marL="7324344" indent="0">
              <a:buNone/>
              <a:defRPr sz="3600"/>
            </a:lvl5pPr>
            <a:lvl6pPr marL="9155430" indent="0">
              <a:buNone/>
              <a:defRPr sz="3600"/>
            </a:lvl6pPr>
            <a:lvl7pPr marL="10986516" indent="0">
              <a:buNone/>
              <a:defRPr sz="3600"/>
            </a:lvl7pPr>
            <a:lvl8pPr marL="12817602" indent="0">
              <a:buNone/>
              <a:defRPr sz="3600"/>
            </a:lvl8pPr>
            <a:lvl9pPr marL="14648688" indent="0">
              <a:buNone/>
              <a:defRPr sz="36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10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20282" y="793144"/>
            <a:ext cx="29165074" cy="3300942"/>
          </a:xfrm>
          <a:prstGeom prst="rect">
            <a:avLst/>
          </a:prstGeom>
        </p:spPr>
        <p:txBody>
          <a:bodyPr vert="horz" lIns="366217" tIns="183109" rIns="366217" bIns="183109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0282" y="4621319"/>
            <a:ext cx="29165074" cy="13070814"/>
          </a:xfrm>
          <a:prstGeom prst="rect">
            <a:avLst/>
          </a:prstGeom>
        </p:spPr>
        <p:txBody>
          <a:bodyPr vert="horz" lIns="366217" tIns="183109" rIns="366217" bIns="183109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20282" y="18356905"/>
            <a:ext cx="7561316" cy="1054468"/>
          </a:xfrm>
          <a:prstGeom prst="rect">
            <a:avLst/>
          </a:prstGeom>
        </p:spPr>
        <p:txBody>
          <a:bodyPr vert="horz" lIns="366217" tIns="183109" rIns="366217" bIns="183109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00628-40C8-A546-9F7E-4FD481E3D641}" type="datetimeFigureOut">
              <a:rPr lang="en-US" smtClean="0"/>
              <a:t>31/01/2014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71928" y="18356905"/>
            <a:ext cx="10261785" cy="1054468"/>
          </a:xfrm>
          <a:prstGeom prst="rect">
            <a:avLst/>
          </a:prstGeom>
        </p:spPr>
        <p:txBody>
          <a:bodyPr vert="horz" lIns="366217" tIns="183109" rIns="366217" bIns="183109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24040" y="18356905"/>
            <a:ext cx="7561316" cy="1054468"/>
          </a:xfrm>
          <a:prstGeom prst="rect">
            <a:avLst/>
          </a:prstGeom>
        </p:spPr>
        <p:txBody>
          <a:bodyPr vert="horz" lIns="366217" tIns="183109" rIns="366217" bIns="183109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3D00F-2939-F448-B356-4379E258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8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31086" rtl="0" eaLnBrk="1" latinLnBrk="0" hangingPunct="1"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3315" indent="-1373315" algn="l" defTabSz="1831086" rtl="0" eaLnBrk="1" latinLnBrk="0" hangingPunct="1">
        <a:spcBef>
          <a:spcPct val="20000"/>
        </a:spcBef>
        <a:buFont typeface="Arial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1pPr>
      <a:lvl2pPr marL="2975515" indent="-1144429" algn="l" defTabSz="1831086" rtl="0" eaLnBrk="1" latinLnBrk="0" hangingPunct="1">
        <a:spcBef>
          <a:spcPct val="20000"/>
        </a:spcBef>
        <a:buFont typeface="Arial"/>
        <a:buChar char="–"/>
        <a:defRPr sz="11200" kern="1200">
          <a:solidFill>
            <a:schemeClr val="tx1"/>
          </a:solidFill>
          <a:latin typeface="+mn-lt"/>
          <a:ea typeface="+mn-ea"/>
          <a:cs typeface="+mn-cs"/>
        </a:defRPr>
      </a:lvl2pPr>
      <a:lvl3pPr marL="4577715" indent="-915543" algn="l" defTabSz="1831086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6408801" indent="-915543" algn="l" defTabSz="1831086" rtl="0" eaLnBrk="1" latinLnBrk="0" hangingPunct="1">
        <a:spcBef>
          <a:spcPct val="20000"/>
        </a:spcBef>
        <a:buFont typeface="Arial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239887" indent="-915543" algn="l" defTabSz="1831086" rtl="0" eaLnBrk="1" latinLnBrk="0" hangingPunct="1">
        <a:spcBef>
          <a:spcPct val="20000"/>
        </a:spcBef>
        <a:buFont typeface="Arial"/>
        <a:buChar char="»"/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070973" indent="-915543" algn="l" defTabSz="1831086" rtl="0" eaLnBrk="1" latinLnBrk="0" hangingPunct="1">
        <a:spcBef>
          <a:spcPct val="20000"/>
        </a:spcBef>
        <a:buFont typeface="Arial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1902059" indent="-915543" algn="l" defTabSz="1831086" rtl="0" eaLnBrk="1" latinLnBrk="0" hangingPunct="1">
        <a:spcBef>
          <a:spcPct val="20000"/>
        </a:spcBef>
        <a:buFont typeface="Arial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3733145" indent="-915543" algn="l" defTabSz="1831086" rtl="0" eaLnBrk="1" latinLnBrk="0" hangingPunct="1">
        <a:spcBef>
          <a:spcPct val="20000"/>
        </a:spcBef>
        <a:buFont typeface="Arial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5564231" indent="-915543" algn="l" defTabSz="1831086" rtl="0" eaLnBrk="1" latinLnBrk="0" hangingPunct="1">
        <a:spcBef>
          <a:spcPct val="20000"/>
        </a:spcBef>
        <a:buFont typeface="Arial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31086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62172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93258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24344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55430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86516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17602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48688" algn="l" defTabSz="1831086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SC_022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2" t="44534" r="23721" b="26288"/>
          <a:stretch/>
        </p:blipFill>
        <p:spPr>
          <a:xfrm>
            <a:off x="0" y="1"/>
            <a:ext cx="32441416" cy="19805650"/>
          </a:xfrm>
          <a:prstGeom prst="rect">
            <a:avLst/>
          </a:prstGeom>
        </p:spPr>
      </p:pic>
      <p:pic>
        <p:nvPicPr>
          <p:cNvPr id="6" name="Picture 5" descr="db2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524" y="12574732"/>
            <a:ext cx="21336443" cy="57203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700202" y="10642910"/>
            <a:ext cx="135409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/>
              <a:t>Quality. Precision. Results 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04036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9478" y="1699288"/>
            <a:ext cx="27403816" cy="15973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www.db-shootingsupplies.com.au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Email: info@db-shootingsupplies.com.au</a:t>
            </a:r>
          </a:p>
          <a:p>
            <a:endParaRPr lang="en-US" dirty="0" smtClean="0"/>
          </a:p>
          <a:p>
            <a:r>
              <a:rPr lang="en-US" dirty="0" smtClean="0"/>
              <a:t>Phone: 	Australia </a:t>
            </a:r>
            <a:r>
              <a:rPr lang="en-US" dirty="0"/>
              <a:t>1300 558 667</a:t>
            </a:r>
          </a:p>
          <a:p>
            <a:r>
              <a:rPr lang="en-US" dirty="0" smtClean="0"/>
              <a:t>		International </a:t>
            </a:r>
            <a:r>
              <a:rPr lang="en-US" dirty="0"/>
              <a:t>+61 (0) 400 964 </a:t>
            </a:r>
            <a:r>
              <a:rPr lang="en-US" dirty="0" smtClean="0"/>
              <a:t>002</a:t>
            </a:r>
          </a:p>
          <a:p>
            <a:endParaRPr lang="en-US" dirty="0"/>
          </a:p>
          <a:p>
            <a:r>
              <a:rPr lang="en-US" dirty="0" smtClean="0"/>
              <a:t>Fax +61 (0) 8 9297 1642</a:t>
            </a:r>
            <a:r>
              <a:rPr lang="en-US" dirty="0"/>
              <a:t>	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2717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17</Words>
  <Application>Microsoft Macintosh PowerPoint</Application>
  <PresentationFormat>Custom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David Bailey Enterprises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Bailey</dc:creator>
  <cp:lastModifiedBy>David Bailey</cp:lastModifiedBy>
  <cp:revision>5</cp:revision>
  <dcterms:created xsi:type="dcterms:W3CDTF">2014-01-31T05:08:17Z</dcterms:created>
  <dcterms:modified xsi:type="dcterms:W3CDTF">2014-01-31T05:50:32Z</dcterms:modified>
</cp:coreProperties>
</file>